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5" r:id="rId1"/>
  </p:sldMasterIdLst>
  <p:sldIdLst>
    <p:sldId id="258" r:id="rId2"/>
    <p:sldId id="257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71BAC-20C8-521A-F98D-C619855D3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D4E32C-E794-956D-9E1B-571E35BD3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CF7099-E4AD-2A18-1C08-894F9F1FC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48F98-BF99-4FD8-95E7-A39D50338C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694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081D2-D007-FBB3-E1A8-AF95CA981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FC347-246A-89A6-22DE-63B2729A3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FB192-638F-6532-CDDC-E06EC5F1A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99176-10C0-4276-AF44-1EB95841B4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9934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A6BD43-8195-5470-6FD2-F971C5285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0A1C7-CDBF-21CC-818A-44C8ED119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4C4A3-A14A-A95D-81DC-B68937CAE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5A597-AFB4-484B-9F2F-05D21ED92D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8255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3AF98-21FC-DF13-0145-4EBCD2C5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14C807-D006-F228-D610-3FDDE10C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116168-E5D1-2BFE-FD1F-6E803030B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C9C29-3526-469D-9AE8-68EDDEF990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5501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B15502-0419-31DE-BF2B-62C7688D7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493176-E396-1846-5F68-FC4C2FB54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0AE3E8-89DF-F20C-EDF6-45AFFD3F7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FA9AD-ECAA-478A-8F6A-EFF599C4CE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882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17D50E-A40C-D208-F895-C3649A70A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8CA04AE-0C21-819F-6ED4-CEDED010E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B3C2E6-A0B0-66FE-C66B-9A5E14663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58997-1747-4DB0-B5BB-CC59E49B00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4199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FAAE82-C6AB-80FF-A3BE-0F37C0A3B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061A2D6-1FF1-675D-649A-2A22216D6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9874078-435E-82D8-D1B0-55AC2712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A6910-D36F-4DF7-B63C-4806585A7A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5548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7D904E1-75DA-25C4-D291-46C0C3930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E851F30-949E-E6D5-602A-C3C5CE998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49A2222-9F99-9B8B-A096-ED8D23CB5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ADF9C-8162-49A2-B3A0-4E00B04C8B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1013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C657819-CC5C-DD8A-DED3-F37D51CF8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89CCF44-2EAA-6A72-6E5B-518F92308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6E55644-CF0E-C522-4E27-4EEB9327F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2E4BA-12DF-49E5-B54A-AC8307767E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601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C49A40-253A-38B8-3764-70B959D84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D9ED80-DBBD-8E83-362F-FCB072586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FCC58C-3AD6-324F-CB8C-A810F3048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5903A-899E-4F18-BA92-8254FF4813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1594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0AE440-1E36-9398-8772-DE2828071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9184C6-75F4-7925-C378-86FC36633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95F42C3-6A1C-5FB5-D73D-9B9863AC6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3EC02-384C-4BF5-991B-BFE8C85A6C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309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DDEB597-B02F-D23C-E28C-67AB778BDB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7EB9F17-19BB-94D7-FF61-DC00DAE017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A81E8-9BB6-1DE5-DE71-5A6167345C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B4375-25EF-55CB-8A40-B3967008FD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7CB24-760D-02F1-D3D1-596BDFD0D2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6B37C0-9EBC-45E5-93A5-40ADAA2E82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FD76FAEB-1B63-6F3B-4F31-C875AEF4D89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0575"/>
            <a:ext cx="9144000" cy="2736850"/>
          </a:xfrm>
        </p:spPr>
        <p:txBody>
          <a:bodyPr/>
          <a:lstStyle/>
          <a:p>
            <a:r>
              <a:rPr lang="en-AU" altLang="en-US" sz="4000" dirty="0"/>
              <a:t>In my life, Lord,</a:t>
            </a:r>
            <a:br>
              <a:rPr lang="en-AU" altLang="en-US" sz="4000" dirty="0"/>
            </a:br>
            <a:r>
              <a:rPr lang="en-AU" altLang="en-US" sz="4000" dirty="0"/>
              <a:t>be glorified, be glorified.</a:t>
            </a:r>
            <a:br>
              <a:rPr lang="en-AU" altLang="en-US" sz="4000" dirty="0"/>
            </a:br>
            <a:r>
              <a:rPr lang="en-AU" altLang="en-US" sz="4000" dirty="0"/>
              <a:t>In my life, Lord,</a:t>
            </a:r>
            <a:br>
              <a:rPr lang="en-AU" altLang="en-US" sz="4000" dirty="0"/>
            </a:br>
            <a:r>
              <a:rPr lang="en-AU" altLang="en-US" sz="4000" dirty="0"/>
              <a:t>be glorified today.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E9FB350-AF3E-011A-BCAD-0F1ADE772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828800"/>
            <a:ext cx="8763000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br>
              <a:rPr lang="en-US" altLang="en-US" sz="4800" b="1">
                <a:latin typeface="Comic Sans MS" panose="030F0702030302020204" pitchFamily="66" charset="0"/>
              </a:rPr>
            </a:br>
            <a:endParaRPr lang="en-US" altLang="en-US" sz="4800" b="1">
              <a:latin typeface="Comic Sans MS" panose="030F0702030302020204" pitchFamily="66" charset="0"/>
            </a:endParaRPr>
          </a:p>
        </p:txBody>
      </p:sp>
      <p:sp>
        <p:nvSpPr>
          <p:cNvPr id="3075" name="Subtitle 4">
            <a:extLst>
              <a:ext uri="{FF2B5EF4-FFF2-40B4-BE49-F238E27FC236}">
                <a16:creationId xmlns:a16="http://schemas.microsoft.com/office/drawing/2014/main" id="{6F7329CF-9468-8EAC-594E-394BCF9DF33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16100"/>
            <a:ext cx="9144000" cy="2592388"/>
          </a:xfrm>
        </p:spPr>
        <p:txBody>
          <a:bodyPr/>
          <a:lstStyle/>
          <a:p>
            <a:r>
              <a:rPr lang="en-AU" altLang="en-US" sz="4000"/>
              <a:t>In our song, Lord, </a:t>
            </a:r>
            <a:br>
              <a:rPr lang="en-AU" altLang="en-US" sz="4000"/>
            </a:br>
            <a:r>
              <a:rPr lang="en-AU" altLang="en-US" sz="4000"/>
              <a:t>be glorified, be glorified.</a:t>
            </a:r>
            <a:br>
              <a:rPr lang="en-AU" altLang="en-US" sz="4000"/>
            </a:br>
            <a:r>
              <a:rPr lang="en-AU" altLang="en-US" sz="4000"/>
              <a:t>In our song, Lord,</a:t>
            </a:r>
            <a:br>
              <a:rPr lang="en-AU" altLang="en-US" sz="4000"/>
            </a:br>
            <a:r>
              <a:rPr lang="en-AU" altLang="en-US" sz="4000"/>
              <a:t>be glorified today.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C384FFA6-EEF9-830D-A72E-E3D25928755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133600"/>
            <a:ext cx="9144000" cy="2590800"/>
          </a:xfrm>
        </p:spPr>
        <p:txBody>
          <a:bodyPr/>
          <a:lstStyle/>
          <a:p>
            <a:r>
              <a:rPr lang="en-AU" altLang="en-US" sz="4000"/>
              <a:t>In our church, Lord,</a:t>
            </a:r>
            <a:br>
              <a:rPr lang="en-AU" altLang="en-US" sz="4000"/>
            </a:br>
            <a:r>
              <a:rPr lang="en-AU" altLang="en-US" sz="4000"/>
              <a:t>be glorified, be glorified.</a:t>
            </a:r>
            <a:br>
              <a:rPr lang="en-AU" altLang="en-US" sz="4000"/>
            </a:br>
            <a:r>
              <a:rPr lang="en-AU" altLang="en-US" sz="4000"/>
              <a:t>In our church, Lord,</a:t>
            </a:r>
            <a:br>
              <a:rPr lang="en-AU" altLang="en-US" sz="4000"/>
            </a:br>
            <a:r>
              <a:rPr lang="en-AU" altLang="en-US" sz="4000"/>
              <a:t>be glorified today.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133918E-9DCE-22FD-2187-F6E5C694C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828800"/>
            <a:ext cx="8331200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br>
              <a:rPr lang="en-US" altLang="en-US" sz="4800" b="1">
                <a:latin typeface="Comic Sans MS" panose="030F0702030302020204" pitchFamily="66" charset="0"/>
              </a:rPr>
            </a:br>
            <a:endParaRPr lang="en-US" altLang="en-US" sz="4800" b="1">
              <a:latin typeface="Comic Sans MS" panose="030F0702030302020204" pitchFamily="66" charset="0"/>
            </a:endParaRPr>
          </a:p>
        </p:txBody>
      </p:sp>
      <p:sp>
        <p:nvSpPr>
          <p:cNvPr id="5123" name="Subtitle 4">
            <a:extLst>
              <a:ext uri="{FF2B5EF4-FFF2-40B4-BE49-F238E27FC236}">
                <a16:creationId xmlns:a16="http://schemas.microsoft.com/office/drawing/2014/main" id="{79EACB6F-CC49-272F-9BC1-3F62E91390D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51025"/>
            <a:ext cx="9144000" cy="2519363"/>
          </a:xfrm>
        </p:spPr>
        <p:txBody>
          <a:bodyPr/>
          <a:lstStyle/>
          <a:p>
            <a:r>
              <a:rPr lang="en-AU" altLang="en-US" sz="4000"/>
              <a:t>In our worship, </a:t>
            </a:r>
            <a:br>
              <a:rPr lang="en-AU" altLang="en-US" sz="4000"/>
            </a:br>
            <a:r>
              <a:rPr lang="en-AU" altLang="en-US" sz="4000"/>
              <a:t>be glorified, be glorified.</a:t>
            </a:r>
            <a:br>
              <a:rPr lang="en-AU" altLang="en-US" sz="4000"/>
            </a:br>
            <a:r>
              <a:rPr lang="en-AU" altLang="en-US" sz="4000"/>
              <a:t>In our worship,</a:t>
            </a:r>
            <a:br>
              <a:rPr lang="en-AU" altLang="en-US" sz="4000"/>
            </a:br>
            <a:r>
              <a:rPr lang="en-AU" altLang="en-US" sz="4000"/>
              <a:t>be glorified today.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29C98F-F758-44A2-4CE7-8A3598AB64F6}"/>
              </a:ext>
            </a:extLst>
          </p:cNvPr>
          <p:cNvSpPr/>
          <p:nvPr/>
        </p:nvSpPr>
        <p:spPr>
          <a:xfrm>
            <a:off x="334963" y="5661025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26368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Bob Kilpatrick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1978 The Lorenz Corporation (Admin. by Music Services, Inc.)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141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Comic Sans MS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our worship,  be glorified, be glorified. In our worship, be glorified today.  In our church, Lord, be glorified, be glorified. In our church, Lord, be glorified today.</dc:title>
  <dc:creator>Perth Fortress Salvos</dc:creator>
  <cp:lastModifiedBy>Narelle Wheaton</cp:lastModifiedBy>
  <cp:revision>5</cp:revision>
  <dcterms:created xsi:type="dcterms:W3CDTF">1999-02-26T03:08:16Z</dcterms:created>
  <dcterms:modified xsi:type="dcterms:W3CDTF">2023-08-10T06:55:18Z</dcterms:modified>
</cp:coreProperties>
</file>